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926544"/>
              </p:ext>
            </p:extLst>
          </p:nvPr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Whole Lotta Nothing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15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  <a:b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</a:b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swinger + 1 door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+ 2 cut in half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targets (11 + 3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AB804A-C0A7-4A9E-8CD9-5FFDCB5447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70" t="-529"/>
          <a:stretch/>
        </p:blipFill>
        <p:spPr>
          <a:xfrm>
            <a:off x="178118" y="3414319"/>
            <a:ext cx="7025776" cy="47223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Whole Lotta Nothing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Whole Lotta Nothing is a 32 round, 160 point, Comstock course of fire. There are 15 IPSC targets and 2 mini poppers. The best 2 hits on paper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the door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179</Words>
  <Application>Microsoft Office PowerPoint</Application>
  <PresentationFormat>Custom</PresentationFormat>
  <Paragraphs>24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2021-11-26T16:32:36Z</dcterms:modified>
  <cp:category>Shooting</cp:category>
</cp:coreProperties>
</file>

<file path=docProps/thumbnail.jpeg>
</file>